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notesMasterIdLst>
    <p:notesMasterId r:id="rId6"/>
  </p:notesMasterIdLst>
  <p:sldIdLst>
    <p:sldId id="265" r:id="rId2"/>
    <p:sldId id="311" r:id="rId3"/>
    <p:sldId id="263" r:id="rId4"/>
    <p:sldId id="312" r:id="rId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88455" autoAdjust="0"/>
  </p:normalViewPr>
  <p:slideViewPr>
    <p:cSldViewPr>
      <p:cViewPr varScale="1">
        <p:scale>
          <a:sx n="101" d="100"/>
          <a:sy n="101" d="100"/>
        </p:scale>
        <p:origin x="151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920" cy="480060"/>
          </a:xfrm>
          <a:prstGeom prst="rect">
            <a:avLst/>
          </a:prstGeom>
        </p:spPr>
        <p:txBody>
          <a:bodyPr vert="horz" lIns="98984" tIns="49492" rIns="98984" bIns="4949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143589" y="1"/>
            <a:ext cx="3169920" cy="480060"/>
          </a:xfrm>
          <a:prstGeom prst="rect">
            <a:avLst/>
          </a:prstGeom>
        </p:spPr>
        <p:txBody>
          <a:bodyPr vert="horz" lIns="98984" tIns="49492" rIns="98984" bIns="49492" rtlCol="0"/>
          <a:lstStyle>
            <a:lvl1pPr algn="r">
              <a:defRPr sz="1300"/>
            </a:lvl1pPr>
          </a:lstStyle>
          <a:p>
            <a:fld id="{21CE51C4-1AE0-4888-B03B-C6EE65A4B53A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984" tIns="49492" rIns="98984" bIns="49492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8984" tIns="49492" rIns="98984" bIns="49492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9119475"/>
            <a:ext cx="3169920" cy="480060"/>
          </a:xfrm>
          <a:prstGeom prst="rect">
            <a:avLst/>
          </a:prstGeom>
        </p:spPr>
        <p:txBody>
          <a:bodyPr vert="horz" lIns="98984" tIns="49492" rIns="98984" bIns="4949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143589" y="9119475"/>
            <a:ext cx="3169920" cy="480060"/>
          </a:xfrm>
          <a:prstGeom prst="rect">
            <a:avLst/>
          </a:prstGeom>
        </p:spPr>
        <p:txBody>
          <a:bodyPr vert="horz" lIns="98984" tIns="49492" rIns="98984" bIns="49492" rtlCol="0" anchor="b"/>
          <a:lstStyle>
            <a:lvl1pPr algn="r">
              <a:defRPr sz="1300"/>
            </a:lvl1pPr>
          </a:lstStyle>
          <a:p>
            <a:fld id="{0FECAB7C-663D-4EDC-BA00-764B517905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991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CAB7C-663D-4EDC-BA00-764B517905A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157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CAB7C-663D-4EDC-BA00-764B517905A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497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CAB7C-663D-4EDC-BA00-764B517905A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611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lame-gray.wmf">
            <a:extLst>
              <a:ext uri="{FF2B5EF4-FFF2-40B4-BE49-F238E27FC236}">
                <a16:creationId xmlns:a16="http://schemas.microsoft.com/office/drawing/2014/main" id="{3DD545BA-B4D9-4DEF-B48D-E9641E0CFA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lum bright="-2000"/>
          </a:blip>
          <a:stretch>
            <a:fillRect/>
          </a:stretch>
        </p:blipFill>
        <p:spPr>
          <a:xfrm>
            <a:off x="5076056" y="68221"/>
            <a:ext cx="3528392" cy="638511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2492896"/>
            <a:ext cx="8532440" cy="1686049"/>
          </a:xfrm>
          <a:noFill/>
        </p:spPr>
        <p:txBody>
          <a:bodyPr anchor="b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11560" y="4221088"/>
            <a:ext cx="8532440" cy="108012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nl-NL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453336"/>
            <a:ext cx="5796136" cy="404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largelogo copy2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775"/>
          <a:stretch>
            <a:fillRect/>
          </a:stretch>
        </p:blipFill>
        <p:spPr>
          <a:xfrm>
            <a:off x="539552" y="3806472"/>
            <a:ext cx="7560840" cy="305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537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EF60FD-7404-48C2-85E4-5F4D87B16A6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0045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769100" y="39688"/>
            <a:ext cx="2195513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79388" y="39688"/>
            <a:ext cx="6437312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EF60FD-7404-48C2-85E4-5F4D87B16A6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812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§"/>
              <a:defRPr sz="2400"/>
            </a:lvl1pPr>
            <a:lvl2pPr>
              <a:defRPr sz="2000"/>
            </a:lvl2pPr>
            <a:lvl3pPr>
              <a:buFont typeface="Arial" pitchFamily="34" charset="0"/>
              <a:buChar char="•"/>
              <a:defRPr sz="2000"/>
            </a:lvl3pPr>
            <a:lvl4pPr>
              <a:buFont typeface="Arial" pitchFamily="34" charset="0"/>
              <a:buChar char="•"/>
              <a:defRPr sz="1800"/>
            </a:lvl4pPr>
            <a:lvl5pPr>
              <a:buSzPct val="80000"/>
              <a:buFont typeface="Arial" pitchFamily="34" charset="0"/>
              <a:buChar char="•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EF60FD-7404-48C2-85E4-5F4D87B16A6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021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EF60FD-7404-48C2-85E4-5F4D87B16A6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902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79388" y="1196975"/>
            <a:ext cx="4316412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316413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EF60FD-7404-48C2-85E4-5F4D87B16A6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81292" y="70074"/>
            <a:ext cx="8229600" cy="9087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28630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1292" y="70074"/>
            <a:ext cx="8229600" cy="9087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844824"/>
            <a:ext cx="4040188" cy="4281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1844824"/>
            <a:ext cx="4041775" cy="4281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EF60FD-7404-48C2-85E4-5F4D87B16A6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541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EF60FD-7404-48C2-85E4-5F4D87B16A6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81292" y="70074"/>
            <a:ext cx="8229600" cy="9087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36889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EF60FD-7404-48C2-85E4-5F4D87B16A6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890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EF60FD-7404-48C2-85E4-5F4D87B16A6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265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EF60FD-7404-48C2-85E4-5F4D87B16A6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732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39688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053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196975"/>
            <a:ext cx="8785225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9164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4408" y="6453336"/>
            <a:ext cx="792162" cy="404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 baseline="0">
                <a:solidFill>
                  <a:schemeClr val="accent2"/>
                </a:solidFill>
                <a:latin typeface="Eras Medium ITC" pitchFamily="34" charset="0"/>
              </a:defRPr>
            </a:lvl1pPr>
          </a:lstStyle>
          <a:p>
            <a:fld id="{B0EF60FD-7404-48C2-85E4-5F4D87B16A6E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4" name="Picture 13" descr="largelogo copy2.png"/>
          <p:cNvPicPr>
            <a:picLocks noChangeAspect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775"/>
          <a:stretch>
            <a:fillRect/>
          </a:stretch>
        </p:blipFill>
        <p:spPr>
          <a:xfrm>
            <a:off x="179512" y="6334881"/>
            <a:ext cx="1296143" cy="523119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347864" y="6453336"/>
            <a:ext cx="22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2"/>
                </a:solidFill>
                <a:latin typeface="Eras Medium ITC" pitchFamily="34" charset="0"/>
              </a:rPr>
              <a:t>Inspiring</a:t>
            </a:r>
            <a:r>
              <a:rPr lang="en-GB" baseline="0" dirty="0">
                <a:solidFill>
                  <a:schemeClr val="accent2"/>
                </a:solidFill>
                <a:latin typeface="Eras Medium ITC" pitchFamily="34" charset="0"/>
              </a:rPr>
              <a:t> metallurgy</a:t>
            </a:r>
            <a:endParaRPr lang="en-GB" dirty="0">
              <a:solidFill>
                <a:schemeClr val="accent2"/>
              </a:solidFill>
              <a:latin typeface="Eras Medium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911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Inspiring metallurgy</a:t>
            </a:r>
          </a:p>
        </p:txBody>
      </p:sp>
    </p:spTree>
    <p:extLst>
      <p:ext uri="{BB962C8B-B14F-4D97-AF65-F5344CB8AC3E}">
        <p14:creationId xmlns:p14="http://schemas.microsoft.com/office/powerpoint/2010/main" val="104709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62" b="51825"/>
          <a:stretch/>
        </p:blipFill>
        <p:spPr>
          <a:xfrm>
            <a:off x="4212855" y="1292314"/>
            <a:ext cx="2664426" cy="24778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InsPyro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908720"/>
            <a:ext cx="8785225" cy="4679950"/>
          </a:xfrm>
        </p:spPr>
        <p:txBody>
          <a:bodyPr/>
          <a:lstStyle/>
          <a:p>
            <a:r>
              <a:rPr lang="nl-BE" dirty="0"/>
              <a:t>Consultancy company</a:t>
            </a:r>
          </a:p>
          <a:p>
            <a:r>
              <a:rPr lang="nl-BE" dirty="0"/>
              <a:t>10 years</a:t>
            </a:r>
          </a:p>
          <a:p>
            <a:r>
              <a:rPr lang="nl-BE" dirty="0"/>
              <a:t>Wide tool set</a:t>
            </a:r>
          </a:p>
          <a:p>
            <a:pPr lvl="1"/>
            <a:r>
              <a:rPr lang="nl-BE" dirty="0"/>
              <a:t>Thermodynamics &amp;</a:t>
            </a:r>
            <a:br>
              <a:rPr lang="nl-BE" dirty="0"/>
            </a:br>
            <a:r>
              <a:rPr lang="nl-BE" dirty="0"/>
              <a:t>phase diagrams</a:t>
            </a:r>
          </a:p>
          <a:p>
            <a:pPr lvl="1"/>
            <a:r>
              <a:rPr lang="nl-BE" dirty="0"/>
              <a:t>Flowsheet modelling</a:t>
            </a:r>
          </a:p>
          <a:p>
            <a:pPr lvl="1"/>
            <a:r>
              <a:rPr lang="nl-BE" dirty="0"/>
              <a:t>CFD: flow and heat transfer</a:t>
            </a:r>
          </a:p>
          <a:p>
            <a:pPr lvl="1"/>
            <a:r>
              <a:rPr lang="nl-BE" dirty="0"/>
              <a:t>Experiments at high T</a:t>
            </a:r>
          </a:p>
          <a:p>
            <a:pPr lvl="1"/>
            <a:r>
              <a:rPr lang="nl-BE" dirty="0"/>
              <a:t>Characterization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F60FD-7404-48C2-85E4-5F4D87B16A6E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5" name="Picture 4" descr="M0cor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626" y="4621361"/>
            <a:ext cx="2016125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Z:\Documents\Various\Pictures\apparatuur MTM\XC7W0992x lo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395515"/>
            <a:ext cx="2839167" cy="189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Content Placeholder 5" descr="A picture containing pinwheel&#10;&#10;Description generated with high confidence">
            <a:extLst>
              <a:ext uri="{FF2B5EF4-FFF2-40B4-BE49-F238E27FC236}">
                <a16:creationId xmlns:a16="http://schemas.microsoft.com/office/drawing/2014/main" id="{65DAD649-C214-4204-86B3-3066584C23E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6678487" y="1628950"/>
            <a:ext cx="2693087" cy="2019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11"/>
          <p:cNvGrpSpPr/>
          <p:nvPr/>
        </p:nvGrpSpPr>
        <p:grpSpPr>
          <a:xfrm>
            <a:off x="2255989" y="4437950"/>
            <a:ext cx="3070391" cy="1851457"/>
            <a:chOff x="623307" y="3933056"/>
            <a:chExt cx="4268575" cy="2573967"/>
          </a:xfrm>
        </p:grpSpPr>
        <p:pic>
          <p:nvPicPr>
            <p:cNvPr id="10" name="Picture 4" descr="fasediagram6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24173" r="8593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53" r="6344"/>
            <a:stretch/>
          </p:blipFill>
          <p:spPr bwMode="auto">
            <a:xfrm>
              <a:off x="2495515" y="3933056"/>
              <a:ext cx="2396367" cy="2327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6" descr="fasediagram7"/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42" t="6302" r="2732" b="11631"/>
            <a:stretch/>
          </p:blipFill>
          <p:spPr bwMode="auto">
            <a:xfrm>
              <a:off x="623307" y="4860842"/>
              <a:ext cx="2364960" cy="16461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72797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InsPyro</a:t>
            </a:r>
            <a:r>
              <a:rPr lang="fr-BE" dirty="0"/>
              <a:t>: contact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980951"/>
            <a:ext cx="8785225" cy="4679950"/>
          </a:xfrm>
        </p:spPr>
        <p:txBody>
          <a:bodyPr/>
          <a:lstStyle/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sz="2000" dirty="0"/>
              <a:t>InsPyro NV</a:t>
            </a:r>
          </a:p>
          <a:p>
            <a:pPr marL="0" indent="0">
              <a:buNone/>
            </a:pPr>
            <a:r>
              <a:rPr lang="nl-BE" sz="2000" dirty="0"/>
              <a:t>Kapeldreef 60</a:t>
            </a:r>
          </a:p>
          <a:p>
            <a:pPr marL="0" indent="0">
              <a:buNone/>
            </a:pPr>
            <a:r>
              <a:rPr lang="nl-BE" sz="2000" dirty="0"/>
              <a:t>3001 Leuven</a:t>
            </a:r>
          </a:p>
          <a:p>
            <a:pPr marL="0" indent="0">
              <a:buNone/>
            </a:pPr>
            <a:r>
              <a:rPr lang="nl-BE" sz="2000" dirty="0"/>
              <a:t>Belgium</a:t>
            </a:r>
          </a:p>
          <a:p>
            <a:pPr marL="0" indent="0">
              <a:buNone/>
            </a:pPr>
            <a:endParaRPr lang="nl-BE" sz="2000" dirty="0"/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78" y="3142845"/>
            <a:ext cx="3960897" cy="2970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562751" y="1001178"/>
            <a:ext cx="2513305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endParaRPr lang="nl-BE" dirty="0"/>
          </a:p>
          <a:p>
            <a:pPr marL="0" indent="0">
              <a:buFont typeface="Wingdings" pitchFamily="2" charset="2"/>
              <a:buNone/>
            </a:pPr>
            <a:r>
              <a:rPr lang="nl-BE" sz="2000" dirty="0"/>
              <a:t>+ 32 16 298 491</a:t>
            </a:r>
          </a:p>
          <a:p>
            <a:pPr marL="0" indent="0">
              <a:buFont typeface="Wingdings" pitchFamily="2" charset="2"/>
              <a:buNone/>
            </a:pPr>
            <a:r>
              <a:rPr lang="nl-BE" sz="2000" dirty="0"/>
              <a:t>info@inspyro.be</a:t>
            </a:r>
          </a:p>
          <a:p>
            <a:pPr marL="0" indent="0">
              <a:buFont typeface="Wingdings" pitchFamily="2" charset="2"/>
              <a:buNone/>
            </a:pPr>
            <a:r>
              <a:rPr lang="nl-BE" sz="2000" dirty="0"/>
              <a:t>www.inspyro.be</a:t>
            </a:r>
          </a:p>
          <a:p>
            <a:pPr marL="0" indent="0">
              <a:buFont typeface="Wingdings" pitchFamily="2" charset="2"/>
              <a:buNone/>
            </a:pPr>
            <a:endParaRPr lang="nl-BE" dirty="0"/>
          </a:p>
          <a:p>
            <a:pPr marL="0" indent="0">
              <a:buFont typeface="Wingdings" pitchFamily="2" charset="2"/>
              <a:buNone/>
            </a:pP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F60FD-7404-48C2-85E4-5F4D87B16A6E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40963" y="3127052"/>
            <a:ext cx="3168438" cy="2986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4702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Inspiring metallurgy</a:t>
            </a:r>
          </a:p>
        </p:txBody>
      </p:sp>
    </p:spTree>
    <p:extLst>
      <p:ext uri="{BB962C8B-B14F-4D97-AF65-F5344CB8AC3E}">
        <p14:creationId xmlns:p14="http://schemas.microsoft.com/office/powerpoint/2010/main" val="4094987175"/>
      </p:ext>
    </p:extLst>
  </p:cSld>
  <p:clrMapOvr>
    <a:masterClrMapping/>
  </p:clrMapOvr>
</p:sld>
</file>

<file path=ppt/theme/theme1.xml><?xml version="1.0" encoding="utf-8"?>
<a:theme xmlns:a="http://schemas.openxmlformats.org/drawingml/2006/main" name="InsPyro2009">
  <a:themeElements>
    <a:clrScheme name="InsPyro">
      <a:dk1>
        <a:srgbClr val="000000"/>
      </a:dk1>
      <a:lt1>
        <a:srgbClr val="FFFFFF"/>
      </a:lt1>
      <a:dk2>
        <a:srgbClr val="45660E"/>
      </a:dk2>
      <a:lt2>
        <a:srgbClr val="595959"/>
      </a:lt2>
      <a:accent1>
        <a:srgbClr val="6AC034"/>
      </a:accent1>
      <a:accent2>
        <a:srgbClr val="F58000"/>
      </a:accent2>
      <a:accent3>
        <a:srgbClr val="FFFFFF"/>
      </a:accent3>
      <a:accent4>
        <a:srgbClr val="000000"/>
      </a:accent4>
      <a:accent5>
        <a:srgbClr val="C2DDAC"/>
      </a:accent5>
      <a:accent6>
        <a:srgbClr val="D16C14"/>
      </a:accent6>
      <a:hlink>
        <a:srgbClr val="80240D"/>
      </a:hlink>
      <a:folHlink>
        <a:srgbClr val="4C8000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0000"/>
        </a:dk1>
        <a:lt1>
          <a:srgbClr val="FFFFFF"/>
        </a:lt1>
        <a:dk2>
          <a:srgbClr val="45660E"/>
        </a:dk2>
        <a:lt2>
          <a:srgbClr val="969696"/>
        </a:lt2>
        <a:accent1>
          <a:srgbClr val="84C225"/>
        </a:accent1>
        <a:accent2>
          <a:srgbClr val="E77817"/>
        </a:accent2>
        <a:accent3>
          <a:srgbClr val="FFFFFF"/>
        </a:accent3>
        <a:accent4>
          <a:srgbClr val="000000"/>
        </a:accent4>
        <a:accent5>
          <a:srgbClr val="C2DDAC"/>
        </a:accent5>
        <a:accent6>
          <a:srgbClr val="D16C14"/>
        </a:accent6>
        <a:hlink>
          <a:srgbClr val="80240D"/>
        </a:hlink>
        <a:folHlink>
          <a:srgbClr val="4C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44</Words>
  <Application>Microsoft Office PowerPoint</Application>
  <PresentationFormat>On-screen Show (4:3)</PresentationFormat>
  <Paragraphs>26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Eras Medium ITC</vt:lpstr>
      <vt:lpstr>Verdana</vt:lpstr>
      <vt:lpstr>Wingdings</vt:lpstr>
      <vt:lpstr>InsPyro2009</vt:lpstr>
      <vt:lpstr>Inspiring metallurgy</vt:lpstr>
      <vt:lpstr>InsPyro</vt:lpstr>
      <vt:lpstr>InsPyro: contact</vt:lpstr>
      <vt:lpstr>Inspiring metallurgy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2011-12-02T08:12:52Z</dcterms:created>
  <dcterms:modified xsi:type="dcterms:W3CDTF">2019-03-29T14:55:28Z</dcterms:modified>
</cp:coreProperties>
</file>